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3" r:id="rId5"/>
    <p:sldId id="264" r:id="rId6"/>
    <p:sldId id="258" r:id="rId7"/>
    <p:sldId id="260" r:id="rId8"/>
    <p:sldId id="262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vetlana" initials="s" lastIdx="1" clrIdx="0">
    <p:extLst>
      <p:ext uri="{19B8F6BF-5375-455C-9EA6-DF929625EA0E}">
        <p15:presenceInfo xmlns:p15="http://schemas.microsoft.com/office/powerpoint/2012/main" userId="svetlan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E8D60-A432-439A-8DE6-48D4B31B121F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9335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E8D60-A432-439A-8DE6-48D4B31B121F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4187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E8D60-A432-439A-8DE6-48D4B31B121F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9418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E8D60-A432-439A-8DE6-48D4B31B121F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6178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E8D60-A432-439A-8DE6-48D4B31B121F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8122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E8D60-A432-439A-8DE6-48D4B31B121F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4778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E8D60-A432-439A-8DE6-48D4B31B121F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5339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E8D60-A432-439A-8DE6-48D4B31B121F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696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E8D60-A432-439A-8DE6-48D4B31B121F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9070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E8D60-A432-439A-8DE6-48D4B31B121F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1652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E8D60-A432-439A-8DE6-48D4B31B121F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6784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CE8D60-A432-439A-8DE6-48D4B31B121F}" type="datetimeFigureOut">
              <a:rPr lang="ru-RU" smtClean="0"/>
              <a:t>19.01.2023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0702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78041" y="2390273"/>
            <a:ext cx="10924675" cy="1528763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latin typeface="+mn-lt"/>
              </a:rPr>
              <a:t>Игра</a:t>
            </a:r>
            <a:r>
              <a:rPr lang="en-US" dirty="0" smtClean="0">
                <a:latin typeface="+mn-lt"/>
              </a:rPr>
              <a:t>:</a:t>
            </a:r>
            <a:r>
              <a:rPr lang="ru-RU" dirty="0" smtClean="0">
                <a:latin typeface="+mn-lt"/>
              </a:rPr>
              <a:t> </a:t>
            </a:r>
            <a:r>
              <a:rPr lang="en-US" dirty="0" err="1" smtClean="0">
                <a:latin typeface="+mn-lt"/>
              </a:rPr>
              <a:t>Tarakans</a:t>
            </a:r>
            <a:r>
              <a:rPr lang="ru-RU" dirty="0" smtClean="0">
                <a:latin typeface="+mn-lt"/>
              </a:rPr>
              <a:t/>
            </a:r>
            <a:br>
              <a:rPr lang="ru-RU" dirty="0" smtClean="0">
                <a:latin typeface="+mn-lt"/>
              </a:rPr>
            </a:br>
            <a:r>
              <a:rPr lang="ru-RU" dirty="0" smtClean="0">
                <a:latin typeface="+mn-lt"/>
              </a:rPr>
              <a:t>Создатели</a:t>
            </a:r>
            <a:r>
              <a:rPr lang="en-US" dirty="0" smtClean="0">
                <a:latin typeface="+mn-lt"/>
              </a:rPr>
              <a:t>: </a:t>
            </a:r>
            <a:r>
              <a:rPr lang="ru-RU" dirty="0" err="1" smtClean="0">
                <a:latin typeface="+mn-lt"/>
              </a:rPr>
              <a:t>Качагин</a:t>
            </a:r>
            <a:r>
              <a:rPr lang="ru-RU" dirty="0" smtClean="0">
                <a:latin typeface="+mn-lt"/>
              </a:rPr>
              <a:t> Павел</a:t>
            </a:r>
            <a:br>
              <a:rPr lang="ru-RU" dirty="0" smtClean="0">
                <a:latin typeface="+mn-lt"/>
              </a:rPr>
            </a:br>
            <a:r>
              <a:rPr lang="ru-RU" dirty="0" smtClean="0">
                <a:latin typeface="+mn-lt"/>
              </a:rPr>
              <a:t>                         </a:t>
            </a:r>
            <a:r>
              <a:rPr lang="ru-RU" dirty="0" err="1" smtClean="0">
                <a:latin typeface="+mn-lt"/>
              </a:rPr>
              <a:t>Даянова</a:t>
            </a:r>
            <a:r>
              <a:rPr lang="ru-RU" dirty="0" smtClean="0">
                <a:latin typeface="+mn-lt"/>
              </a:rPr>
              <a:t> Карина</a:t>
            </a:r>
            <a:endParaRPr lang="ru-RU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65038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40537"/>
            <a:ext cx="10515600" cy="1325563"/>
          </a:xfrm>
        </p:spPr>
        <p:txBody>
          <a:bodyPr/>
          <a:lstStyle/>
          <a:p>
            <a:r>
              <a:rPr lang="ru-RU" b="1" dirty="0" smtClean="0"/>
              <a:t>Главное меню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063630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b="1" dirty="0" smtClean="0">
                <a:latin typeface="+mj-lt"/>
              </a:rPr>
              <a:t>При заходе в игру сразу видно главное меню, в нём три кнопки </a:t>
            </a:r>
            <a:r>
              <a:rPr lang="en-US" sz="3200" b="1" dirty="0" smtClean="0">
                <a:latin typeface="+mj-lt"/>
              </a:rPr>
              <a:t>“</a:t>
            </a:r>
            <a:r>
              <a:rPr lang="ru-RU" sz="3200" b="1" dirty="0" smtClean="0">
                <a:latin typeface="+mj-lt"/>
              </a:rPr>
              <a:t>Играть</a:t>
            </a:r>
            <a:r>
              <a:rPr lang="en-US" sz="3200" b="1" dirty="0" smtClean="0">
                <a:latin typeface="+mj-lt"/>
              </a:rPr>
              <a:t>”, “</a:t>
            </a:r>
            <a:r>
              <a:rPr lang="ru-RU" sz="3200" b="1" dirty="0" smtClean="0">
                <a:latin typeface="+mj-lt"/>
              </a:rPr>
              <a:t>Настройки</a:t>
            </a:r>
            <a:r>
              <a:rPr lang="en-US" sz="3200" b="1" dirty="0" smtClean="0">
                <a:latin typeface="+mj-lt"/>
              </a:rPr>
              <a:t>”</a:t>
            </a:r>
            <a:r>
              <a:rPr lang="ru-RU" sz="3200" b="1" dirty="0" smtClean="0">
                <a:latin typeface="+mj-lt"/>
              </a:rPr>
              <a:t> и</a:t>
            </a:r>
            <a:r>
              <a:rPr lang="en-US" sz="3200" b="1" dirty="0" smtClean="0">
                <a:latin typeface="+mj-lt"/>
              </a:rPr>
              <a:t> “</a:t>
            </a:r>
            <a:r>
              <a:rPr lang="ru-RU" sz="3200" b="1" dirty="0" smtClean="0">
                <a:latin typeface="+mj-lt"/>
              </a:rPr>
              <a:t>Выйти</a:t>
            </a:r>
            <a:r>
              <a:rPr lang="en-US" sz="3200" b="1" dirty="0" smtClean="0">
                <a:latin typeface="+mj-lt"/>
              </a:rPr>
              <a:t>”</a:t>
            </a:r>
            <a:r>
              <a:rPr lang="ru-RU" sz="3200" b="1" dirty="0" smtClean="0">
                <a:latin typeface="+mj-lt"/>
              </a:rPr>
              <a:t>.</a:t>
            </a:r>
            <a:endParaRPr lang="ru-RU" sz="3200" b="1" dirty="0">
              <a:latin typeface="+mj-lt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/>
          <a:srcRect l="1439" t="4932" r="1524" b="2148"/>
          <a:stretch/>
        </p:blipFill>
        <p:spPr>
          <a:xfrm>
            <a:off x="838200" y="2967121"/>
            <a:ext cx="4596064" cy="344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421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Заголовок 1"/>
          <p:cNvSpPr txBox="1">
            <a:spLocks/>
          </p:cNvSpPr>
          <p:nvPr/>
        </p:nvSpPr>
        <p:spPr>
          <a:xfrm>
            <a:off x="838200" y="1405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 smtClean="0"/>
              <a:t>Настройки</a:t>
            </a:r>
            <a:endParaRPr lang="ru-RU" b="1" dirty="0"/>
          </a:p>
        </p:txBody>
      </p:sp>
      <p:sp>
        <p:nvSpPr>
          <p:cNvPr id="22" name="Объект 2"/>
          <p:cNvSpPr txBox="1">
            <a:spLocks/>
          </p:cNvSpPr>
          <p:nvPr/>
        </p:nvSpPr>
        <p:spPr>
          <a:xfrm>
            <a:off x="838200" y="106363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3200" dirty="0"/>
              <a:t>При нажатии на кнопку “Настройки” открывается меню настроек. В них можно настроить громкость звука и </a:t>
            </a:r>
            <a:r>
              <a:rPr lang="ru-RU" sz="3200" dirty="0" smtClean="0"/>
              <a:t>музыки с помощью ползунков. Если вы изменили значение в громкости, нужно не забыть нажать на кнопку </a:t>
            </a:r>
            <a:r>
              <a:rPr lang="en-US" sz="3200" dirty="0" smtClean="0"/>
              <a:t>“</a:t>
            </a:r>
            <a:r>
              <a:rPr lang="ru-RU" sz="3200" dirty="0" smtClean="0"/>
              <a:t>Сохранить</a:t>
            </a:r>
            <a:r>
              <a:rPr lang="en-US" sz="3200" dirty="0" smtClean="0"/>
              <a:t>”</a:t>
            </a:r>
            <a:r>
              <a:rPr lang="ru-RU" sz="3200" dirty="0" smtClean="0"/>
              <a:t>. </a:t>
            </a:r>
            <a:r>
              <a:rPr lang="ru-RU" sz="3200" dirty="0"/>
              <a:t>Иначе изменения не сохранятся</a:t>
            </a:r>
            <a:r>
              <a:rPr lang="ru-RU" sz="3200" dirty="0" smtClean="0"/>
              <a:t>.</a:t>
            </a:r>
            <a:endParaRPr lang="ru-RU" sz="3200" b="1" dirty="0">
              <a:latin typeface="+mj-lt"/>
            </a:endParaRPr>
          </a:p>
        </p:txBody>
      </p:sp>
      <p:pic>
        <p:nvPicPr>
          <p:cNvPr id="28" name="Рисунок 27"/>
          <p:cNvPicPr>
            <a:picLocks noChangeAspect="1"/>
          </p:cNvPicPr>
          <p:nvPr/>
        </p:nvPicPr>
        <p:blipFill rotWithShape="1">
          <a:blip r:embed="rId2"/>
          <a:srcRect l="1484" t="4649" r="1484" b="2416"/>
          <a:stretch/>
        </p:blipFill>
        <p:spPr>
          <a:xfrm>
            <a:off x="838200" y="3327530"/>
            <a:ext cx="4596064" cy="3441701"/>
          </a:xfrm>
          <a:prstGeom prst="rect">
            <a:avLst/>
          </a:prstGeom>
        </p:spPr>
      </p:pic>
      <p:sp>
        <p:nvSpPr>
          <p:cNvPr id="31" name="Объект 2"/>
          <p:cNvSpPr txBox="1">
            <a:spLocks/>
          </p:cNvSpPr>
          <p:nvPr/>
        </p:nvSpPr>
        <p:spPr>
          <a:xfrm>
            <a:off x="838200" y="106363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3200" dirty="0"/>
              <a:t>Н</a:t>
            </a:r>
            <a:r>
              <a:rPr lang="ru-RU" sz="3200" dirty="0" smtClean="0"/>
              <a:t>ажав на кнопку</a:t>
            </a:r>
            <a:r>
              <a:rPr lang="en-US" sz="3200" dirty="0"/>
              <a:t> “</a:t>
            </a:r>
            <a:r>
              <a:rPr lang="ru-RU" sz="3200" dirty="0"/>
              <a:t>Управление</a:t>
            </a:r>
            <a:r>
              <a:rPr lang="en-US" sz="3200" dirty="0"/>
              <a:t>”</a:t>
            </a:r>
            <a:r>
              <a:rPr lang="ru-RU" sz="3200" dirty="0" smtClean="0"/>
              <a:t> открывается меню настроек клавиш. В нём можно </a:t>
            </a:r>
            <a:r>
              <a:rPr lang="ru-RU" sz="3200" dirty="0"/>
              <a:t>изменить </a:t>
            </a:r>
            <a:r>
              <a:rPr lang="ru-RU" sz="3200" dirty="0" smtClean="0"/>
              <a:t>нынешние кнопки управления персонажем. </a:t>
            </a:r>
            <a:endParaRPr lang="ru-RU" sz="3200" b="1" dirty="0">
              <a:latin typeface="+mj-lt"/>
            </a:endParaRPr>
          </a:p>
        </p:txBody>
      </p:sp>
      <p:sp>
        <p:nvSpPr>
          <p:cNvPr id="32" name="Объект 2"/>
          <p:cNvSpPr txBox="1">
            <a:spLocks/>
          </p:cNvSpPr>
          <p:nvPr/>
        </p:nvSpPr>
        <p:spPr>
          <a:xfrm>
            <a:off x="838200" y="106363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3200" dirty="0"/>
              <a:t>Предположим нужно изменить клавишу для передвижения вперёд, нужно нажать на букву на клавиатуре которая указана правее и нажать на ту кнопку </a:t>
            </a:r>
            <a:r>
              <a:rPr lang="ru-RU" sz="3200" dirty="0" smtClean="0"/>
              <a:t>которая вам нужна.</a:t>
            </a:r>
            <a:endParaRPr lang="ru-RU" sz="3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72744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31" grpId="0"/>
      <p:bldP spid="31" grpId="1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l="1433" t="4762" r="2036" b="2255"/>
          <a:stretch/>
        </p:blipFill>
        <p:spPr>
          <a:xfrm>
            <a:off x="838200" y="2477563"/>
            <a:ext cx="5287107" cy="3981853"/>
          </a:xfrm>
          <a:prstGeom prst="rect">
            <a:avLst/>
          </a:prstGeom>
        </p:spPr>
      </p:pic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838200" y="140537"/>
            <a:ext cx="10515600" cy="1325563"/>
          </a:xfrm>
        </p:spPr>
        <p:txBody>
          <a:bodyPr/>
          <a:lstStyle/>
          <a:p>
            <a:r>
              <a:rPr lang="ru-RU" b="1" dirty="0" smtClean="0"/>
              <a:t>Сама игра</a:t>
            </a:r>
            <a:endParaRPr lang="ru-RU" b="1" dirty="0"/>
          </a:p>
        </p:txBody>
      </p:sp>
      <p:sp>
        <p:nvSpPr>
          <p:cNvPr id="7" name="Объект 2"/>
          <p:cNvSpPr>
            <a:spLocks noGrp="1"/>
          </p:cNvSpPr>
          <p:nvPr>
            <p:ph idx="1"/>
          </p:nvPr>
        </p:nvSpPr>
        <p:spPr>
          <a:xfrm>
            <a:off x="838200" y="1063630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b="1" dirty="0" smtClean="0">
                <a:latin typeface="+mj-lt"/>
              </a:rPr>
              <a:t>У игрока лишь одна жизнь, но очень </a:t>
            </a:r>
            <a:r>
              <a:rPr lang="ru-RU" sz="3200" b="1" dirty="0" err="1" smtClean="0">
                <a:latin typeface="+mj-lt"/>
              </a:rPr>
              <a:t>очень</a:t>
            </a:r>
            <a:r>
              <a:rPr lang="ru-RU" sz="3200" b="1" dirty="0" smtClean="0">
                <a:latin typeface="+mj-lt"/>
              </a:rPr>
              <a:t> много патрон, нужно пройти 3 уровня не получив ни одного урона, но тараканы будут этому мешать</a:t>
            </a:r>
            <a:endParaRPr lang="ru-RU" sz="3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90152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err="1" smtClean="0"/>
              <a:t>Геймплей</a:t>
            </a:r>
            <a:r>
              <a:rPr lang="en-US" b="1" dirty="0" smtClean="0"/>
              <a:t>:</a:t>
            </a:r>
            <a:endParaRPr lang="ru-RU" b="1" dirty="0"/>
          </a:p>
        </p:txBody>
      </p:sp>
      <p:pic>
        <p:nvPicPr>
          <p:cNvPr id="4" name="Геймплей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60451" y="1430866"/>
            <a:ext cx="6572323" cy="512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631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68709" y="172621"/>
            <a:ext cx="10515600" cy="709577"/>
          </a:xfrm>
        </p:spPr>
        <p:txBody>
          <a:bodyPr>
            <a:normAutofit/>
          </a:bodyPr>
          <a:lstStyle/>
          <a:p>
            <a:r>
              <a:rPr lang="ru-RU" dirty="0" smtClean="0">
                <a:latin typeface="+mn-lt"/>
              </a:rPr>
              <a:t>Реализация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68709" y="1633121"/>
            <a:ext cx="10515600" cy="3818110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ru-RU" sz="4500" b="1" dirty="0" smtClean="0"/>
              <a:t>В игре 6 классов</a:t>
            </a:r>
            <a:r>
              <a:rPr lang="en-US" sz="4500" b="1" dirty="0" smtClean="0"/>
              <a:t>: Particle, Player, </a:t>
            </a:r>
            <a:r>
              <a:rPr lang="en-US" sz="4500" b="1" dirty="0" err="1" smtClean="0"/>
              <a:t>PlayerBullet</a:t>
            </a:r>
            <a:r>
              <a:rPr lang="en-US" sz="4500" b="1" dirty="0" smtClean="0"/>
              <a:t>, </a:t>
            </a:r>
            <a:r>
              <a:rPr lang="en-US" sz="4500" b="1" dirty="0" err="1" smtClean="0"/>
              <a:t>CockroachEnemy</a:t>
            </a:r>
            <a:r>
              <a:rPr lang="en-US" sz="4500" b="1" dirty="0" smtClean="0"/>
              <a:t>, Camera </a:t>
            </a:r>
            <a:r>
              <a:rPr lang="ru-RU" sz="4500" b="1" dirty="0" smtClean="0"/>
              <a:t>и </a:t>
            </a:r>
            <a:r>
              <a:rPr lang="en-US" sz="4500" b="1" dirty="0" smtClean="0"/>
              <a:t>Tile.</a:t>
            </a:r>
            <a:r>
              <a:rPr lang="ru-RU" sz="4500" b="1" dirty="0" smtClean="0"/>
              <a:t> </a:t>
            </a:r>
          </a:p>
          <a:p>
            <a:pPr marL="0" indent="0">
              <a:buNone/>
            </a:pPr>
            <a:r>
              <a:rPr lang="ru-RU" sz="4500" b="1" dirty="0" smtClean="0"/>
              <a:t>17 функций </a:t>
            </a:r>
            <a:r>
              <a:rPr lang="en-US" sz="4500" b="1" dirty="0" smtClean="0"/>
              <a:t>menu, </a:t>
            </a:r>
            <a:r>
              <a:rPr lang="en-US" sz="4500" b="1" dirty="0" err="1" smtClean="0"/>
              <a:t>new_game</a:t>
            </a:r>
            <a:r>
              <a:rPr lang="en-US" sz="4500" b="1" dirty="0" smtClean="0"/>
              <a:t>, control, options, button, </a:t>
            </a:r>
            <a:r>
              <a:rPr lang="en-US" sz="4500" b="1" dirty="0" err="1" smtClean="0"/>
              <a:t>exit_game</a:t>
            </a:r>
            <a:r>
              <a:rPr lang="en-US" sz="4500" b="1" dirty="0" smtClean="0"/>
              <a:t>, </a:t>
            </a:r>
            <a:r>
              <a:rPr lang="en-US" sz="4500" b="1" dirty="0" err="1" smtClean="0"/>
              <a:t>main_menu</a:t>
            </a:r>
            <a:r>
              <a:rPr lang="en-US" sz="4500" b="1" dirty="0" smtClean="0"/>
              <a:t>, </a:t>
            </a:r>
            <a:r>
              <a:rPr lang="en-US" sz="4500" b="1" dirty="0" err="1" smtClean="0"/>
              <a:t>split_list</a:t>
            </a:r>
            <a:r>
              <a:rPr lang="en-US" sz="4500" b="1" dirty="0" smtClean="0"/>
              <a:t>, </a:t>
            </a:r>
            <a:r>
              <a:rPr lang="en-US" sz="4500" b="1" dirty="0" err="1" smtClean="0"/>
              <a:t>load_image</a:t>
            </a:r>
            <a:r>
              <a:rPr lang="en-US" sz="4500" b="1" dirty="0" smtClean="0"/>
              <a:t>, </a:t>
            </a:r>
            <a:r>
              <a:rPr lang="en-US" sz="4500" b="1" dirty="0" err="1" smtClean="0"/>
              <a:t>load_level</a:t>
            </a:r>
            <a:r>
              <a:rPr lang="en-US" sz="4500" b="1" dirty="0" smtClean="0"/>
              <a:t>, </a:t>
            </a:r>
            <a:r>
              <a:rPr lang="en-US" sz="4500" b="1" dirty="0" err="1" smtClean="0"/>
              <a:t>change_brightness</a:t>
            </a:r>
            <a:r>
              <a:rPr lang="en-US" sz="4500" b="1" dirty="0" smtClean="0"/>
              <a:t>, updates, clear, </a:t>
            </a:r>
            <a:r>
              <a:rPr lang="en-US" sz="4500" b="1" dirty="0" err="1" smtClean="0"/>
              <a:t>check_walls</a:t>
            </a:r>
            <a:r>
              <a:rPr lang="en-US" sz="4500" b="1" dirty="0" smtClean="0"/>
              <a:t>, </a:t>
            </a:r>
            <a:r>
              <a:rPr lang="en-US" sz="4500" b="1" dirty="0" err="1" smtClean="0"/>
              <a:t>generate_level</a:t>
            </a:r>
            <a:r>
              <a:rPr lang="en-US" sz="4500" b="1" dirty="0" smtClean="0"/>
              <a:t>, </a:t>
            </a:r>
            <a:r>
              <a:rPr lang="en-US" sz="4500" b="1" dirty="0" err="1" smtClean="0"/>
              <a:t>create_particles</a:t>
            </a:r>
            <a:r>
              <a:rPr lang="en-US" sz="4500" b="1" dirty="0" smtClean="0"/>
              <a:t> </a:t>
            </a:r>
            <a:r>
              <a:rPr lang="ru-RU" sz="4500" b="1" dirty="0" smtClean="0"/>
              <a:t>и </a:t>
            </a:r>
            <a:r>
              <a:rPr lang="en-US" sz="4500" b="1" dirty="0" smtClean="0"/>
              <a:t>game.</a:t>
            </a:r>
          </a:p>
          <a:p>
            <a:pPr marL="0" indent="0">
              <a:buNone/>
            </a:pPr>
            <a:r>
              <a:rPr lang="ru-RU" sz="4500" b="1" dirty="0" smtClean="0"/>
              <a:t>Использовались программы</a:t>
            </a:r>
            <a:r>
              <a:rPr lang="en-US" sz="4500" b="1" dirty="0" smtClean="0"/>
              <a:t>:</a:t>
            </a:r>
            <a:r>
              <a:rPr lang="en-US" sz="4500" b="1" dirty="0" err="1" smtClean="0"/>
              <a:t>PyCharm</a:t>
            </a:r>
            <a:r>
              <a:rPr lang="en-US" sz="4500" b="1" dirty="0" smtClean="0"/>
              <a:t>(</a:t>
            </a:r>
            <a:r>
              <a:rPr lang="ru-RU" sz="4500" b="1" dirty="0" smtClean="0"/>
              <a:t>код)</a:t>
            </a:r>
            <a:r>
              <a:rPr lang="en-US" sz="4500" b="1" dirty="0" smtClean="0"/>
              <a:t>,Tiled(</a:t>
            </a:r>
            <a:r>
              <a:rPr lang="ru-RU" sz="4500" b="1" dirty="0" smtClean="0"/>
              <a:t>карты</a:t>
            </a:r>
            <a:r>
              <a:rPr lang="en-US" sz="4500" b="1" dirty="0" smtClean="0"/>
              <a:t>), </a:t>
            </a:r>
            <a:r>
              <a:rPr lang="en-US" sz="4500" b="1" dirty="0" err="1" smtClean="0"/>
              <a:t>Aseprite</a:t>
            </a:r>
            <a:r>
              <a:rPr lang="en-US" sz="4500" b="1" dirty="0" smtClean="0"/>
              <a:t>(</a:t>
            </a:r>
            <a:r>
              <a:rPr lang="ru-RU" sz="4500" b="1" dirty="0" err="1" smtClean="0"/>
              <a:t>Пиксельарт</a:t>
            </a:r>
            <a:r>
              <a:rPr lang="en-US" sz="4500" b="1" dirty="0" smtClean="0"/>
              <a:t>).</a:t>
            </a:r>
          </a:p>
          <a:p>
            <a:pPr marL="0" indent="0">
              <a:buNone/>
            </a:pPr>
            <a:r>
              <a:rPr lang="ru-RU" sz="4500" b="1" dirty="0" smtClean="0"/>
              <a:t>Спрайты сделаны нами, музыка и звуки взяты из интернета.</a:t>
            </a:r>
          </a:p>
          <a:p>
            <a:pPr marL="0" indent="0">
              <a:buNone/>
            </a:pPr>
            <a:r>
              <a:rPr lang="ru-RU" sz="4500" b="1" dirty="0"/>
              <a:t>Ф</a:t>
            </a:r>
            <a:r>
              <a:rPr lang="ru-RU" sz="4500" b="1" dirty="0" smtClean="0"/>
              <a:t>оновое изображение для главного меню нарисовал друг</a:t>
            </a:r>
            <a:endParaRPr lang="en-US" sz="4500" b="1" dirty="0" smtClean="0"/>
          </a:p>
          <a:p>
            <a:pPr marL="0" indent="0">
              <a:buNone/>
            </a:pPr>
            <a:endParaRPr lang="ru-RU" sz="1800" dirty="0"/>
          </a:p>
        </p:txBody>
      </p:sp>
      <p:sp>
        <p:nvSpPr>
          <p:cNvPr id="7" name="TextBox 6"/>
          <p:cNvSpPr txBox="1"/>
          <p:nvPr/>
        </p:nvSpPr>
        <p:spPr>
          <a:xfrm>
            <a:off x="5926486" y="1294567"/>
            <a:ext cx="48778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*</a:t>
            </a:r>
            <a:r>
              <a:rPr lang="ru-RU" sz="1600" dirty="0" smtClean="0"/>
              <a:t>В презентации пароли скрыты в целях безопасности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2586862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В будущем можно сделать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 smtClean="0"/>
              <a:t>Рандомная</a:t>
            </a:r>
            <a:r>
              <a:rPr lang="ru-RU" dirty="0" smtClean="0"/>
              <a:t> генерация уровней</a:t>
            </a:r>
          </a:p>
          <a:p>
            <a:r>
              <a:rPr lang="ru-RU" dirty="0" smtClean="0"/>
              <a:t>Больше уровней</a:t>
            </a:r>
          </a:p>
          <a:p>
            <a:r>
              <a:rPr lang="ru-RU" dirty="0" smtClean="0"/>
              <a:t>Больше персонажей</a:t>
            </a:r>
          </a:p>
          <a:p>
            <a:r>
              <a:rPr lang="ru-RU" dirty="0" smtClean="0"/>
              <a:t>Больше оружия</a:t>
            </a:r>
          </a:p>
        </p:txBody>
      </p:sp>
    </p:spTree>
    <p:extLst>
      <p:ext uri="{BB962C8B-B14F-4D97-AF65-F5344CB8AC3E}">
        <p14:creationId xmlns:p14="http://schemas.microsoft.com/office/powerpoint/2010/main" val="3308457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55231" y="2602999"/>
            <a:ext cx="5570622" cy="1325563"/>
          </a:xfrm>
        </p:spPr>
        <p:txBody>
          <a:bodyPr/>
          <a:lstStyle/>
          <a:p>
            <a:r>
              <a:rPr lang="ru-RU" b="1" dirty="0" smtClean="0"/>
              <a:t>Спасибо за внимание!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20518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494</TotalTime>
  <Words>263</Words>
  <Application>Microsoft Office PowerPoint</Application>
  <PresentationFormat>Широкоэкранный</PresentationFormat>
  <Paragraphs>23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Игра: Tarakans Создатели: Качагин Павел                          Даянова Карина</vt:lpstr>
      <vt:lpstr>Главное меню</vt:lpstr>
      <vt:lpstr>Презентация PowerPoint</vt:lpstr>
      <vt:lpstr>Сама игра</vt:lpstr>
      <vt:lpstr>Геймплей:</vt:lpstr>
      <vt:lpstr>Реализация:</vt:lpstr>
      <vt:lpstr>В будущем можно сделать:</vt:lpstr>
      <vt:lpstr>Спасибо за внимание!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Лучший Кликер Качагин павел</dc:title>
  <dc:creator>svetlana</dc:creator>
  <cp:lastModifiedBy>svetlana</cp:lastModifiedBy>
  <cp:revision>27</cp:revision>
  <dcterms:created xsi:type="dcterms:W3CDTF">2022-11-08T19:33:30Z</dcterms:created>
  <dcterms:modified xsi:type="dcterms:W3CDTF">2023-01-18T21:29:15Z</dcterms:modified>
</cp:coreProperties>
</file>

<file path=docProps/thumbnail.jpeg>
</file>